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51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2" r:id="rId5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Mudança de sistema de coordenadas 3D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25053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mudança do sistema de coordenadas para 3D é realizada com uma matriz 4x4.</a:t>
            </a: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4741137" y="2797596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dk1"/>
                </a:solidFill>
              </a:rPr>
              <a:t>(1.7, -0.3)</a:t>
            </a:r>
            <a:endParaRPr sz="1500" b="1" dirty="0"/>
          </a:p>
        </p:txBody>
      </p:sp>
      <p:cxnSp>
        <p:nvCxnSpPr>
          <p:cNvPr id="286" name="Google Shape;286;p30"/>
          <p:cNvCxnSpPr>
            <a:cxnSpLocks/>
          </p:cNvCxnSpPr>
          <p:nvPr/>
        </p:nvCxnSpPr>
        <p:spPr>
          <a:xfrm flipH="1">
            <a:off x="4440423" y="3021850"/>
            <a:ext cx="4285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3F5D8-09B8-6162-D32E-95690A2BDF94}"/>
              </a:ext>
            </a:extLst>
          </p:cNvPr>
          <p:cNvSpPr txBox="1"/>
          <p:nvPr/>
        </p:nvSpPr>
        <p:spPr>
          <a:xfrm>
            <a:off x="6023070" y="2302875"/>
            <a:ext cx="2993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Vamos testar com o ponto (1,1).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3A6B5-43C4-09D2-B26C-3F658E0C81FF}"/>
              </a:ext>
            </a:extLst>
          </p:cNvPr>
          <p:cNvCxnSpPr/>
          <p:nvPr/>
        </p:nvCxnSpPr>
        <p:spPr>
          <a:xfrm flipH="1">
            <a:off x="6931152" y="2679192"/>
            <a:ext cx="500467" cy="871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1975</Words>
  <Application>Microsoft Macintosh PowerPoint</Application>
  <PresentationFormat>On-screen Show (16:10)</PresentationFormat>
  <Paragraphs>277</Paragraphs>
  <Slides>49</Slides>
  <Notes>49</Notes>
  <HiddenSlides>17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sistema de coordenadas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11</cp:revision>
  <dcterms:modified xsi:type="dcterms:W3CDTF">2023-03-08T17:59:42Z</dcterms:modified>
</cp:coreProperties>
</file>